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8933"/>
    <p:restoredTop sz="94643"/>
  </p:normalViewPr>
  <p:slideViewPr>
    <p:cSldViewPr snapToGrid="0" snapToObjects="1">
      <p:cViewPr varScale="1">
        <p:scale>
          <a:sx n="67" d="100"/>
          <a:sy n="67" d="100"/>
        </p:scale>
        <p:origin x="208" y="1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C731E3-FE54-3843-94C4-02DBAA215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56FE387-364E-464E-8B35-60E45A52E0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1661671-069F-7345-803F-022270458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4653-226E-294E-9F37-6532FF49DAB3}" type="datetimeFigureOut">
              <a:rPr lang="fr-FR" smtClean="0"/>
              <a:t>05/12/2019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6195C3E-6F3D-A743-9BEF-943D0F3D8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27493AA-5827-6749-B5D6-F34327AF8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692C0-F14B-5F46-B72F-462EE1482A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7155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9FCFA2-811B-7C4A-B582-4A952EBF7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134E820-9EF6-DB40-A6AD-104990B2E6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25E6023-EDD0-5D46-8FC3-D47F0B5D0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4653-226E-294E-9F37-6532FF49DAB3}" type="datetimeFigureOut">
              <a:rPr lang="fr-FR" smtClean="0"/>
              <a:t>05/12/2019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73085B-5B40-EF49-B61B-F4DC5A971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6A63644-074F-FC45-92E1-F4F3F6115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692C0-F14B-5F46-B72F-462EE1482A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521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10C929D-D64E-6649-9415-F949BE273B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66DEC3B-D10E-9C4B-8324-3C92294F1E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83336DC-7A8B-A540-BAC1-9AB7F614B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4653-226E-294E-9F37-6532FF49DAB3}" type="datetimeFigureOut">
              <a:rPr lang="fr-FR" smtClean="0"/>
              <a:t>05/12/2019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D3E7A31-11CC-7340-BCF2-190E3898D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7B17A6-4CA5-CF45-80BC-43BD3E31F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692C0-F14B-5F46-B72F-462EE1482A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7121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034C3D-36DE-A84A-984A-410333335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0DEBAF9-B2F8-9742-9F73-AD5384C746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27BB54D-DA8A-9143-ADE3-34B2729AC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4653-226E-294E-9F37-6532FF49DAB3}" type="datetimeFigureOut">
              <a:rPr lang="fr-FR" smtClean="0"/>
              <a:t>05/12/2019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7980B49-55D5-3744-A83D-CB569EFC0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C5375C1-1E3B-364D-80D1-8BF543949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692C0-F14B-5F46-B72F-462EE1482A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6434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C079A4-8105-B145-ABDF-5136A8B11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D2BB9A0-F4A8-DC4D-9DC2-BD948BDF06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07F5F16-7150-0446-80BF-E849BFD2A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4653-226E-294E-9F37-6532FF49DAB3}" type="datetimeFigureOut">
              <a:rPr lang="fr-FR" smtClean="0"/>
              <a:t>05/12/2019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080CC90-8CCD-AB47-A73F-680E60DA0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AD09915-B045-AD46-B43D-7D53A7B0E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692C0-F14B-5F46-B72F-462EE1482A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6104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8AB600-4C68-EA41-94A1-3E59C5BC9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523E6CF-F572-2C40-B190-766B7CA79A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78C26F1-8777-DC4C-8ED2-CAF2C419E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38E2874-1DB6-6447-936B-27112CB30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4653-226E-294E-9F37-6532FF49DAB3}" type="datetimeFigureOut">
              <a:rPr lang="fr-FR" smtClean="0"/>
              <a:t>05/12/2019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F9BCBA9-0306-EF41-B23D-DDA2E74B7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7166FE6-52EF-D140-AA04-96097A92D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692C0-F14B-5F46-B72F-462EE1482A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1653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E812E3-5333-0B4D-B379-CAAE4F8FE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9EBBD79-2CE6-AA4B-8D25-C9FD3B45AD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06C2CDE-A2E3-5D44-AC5D-092B9F6718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C940D02-AA61-5245-8807-AEB5FB574E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C1405EA-20C4-BD45-BCEF-070E7E731E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46D8E9C-9D19-5644-82C6-F573523D5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4653-226E-294E-9F37-6532FF49DAB3}" type="datetimeFigureOut">
              <a:rPr lang="fr-FR" smtClean="0"/>
              <a:t>05/12/2019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0DD0517-0070-F346-9B3D-ABEC602F8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1717BAB-5762-234E-AACF-F72AF8F53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692C0-F14B-5F46-B72F-462EE1482A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2105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1C4531-28C1-5942-888A-0E2FFE34B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5A51B77-0415-9043-9CF7-146442A06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4653-226E-294E-9F37-6532FF49DAB3}" type="datetimeFigureOut">
              <a:rPr lang="fr-FR" smtClean="0"/>
              <a:t>05/12/2019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38B2530-E02F-C54B-BB22-078795F15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695ED94-6D81-8148-8C8B-9E945ECDE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692C0-F14B-5F46-B72F-462EE1482A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7500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250AAA6-88AA-3647-927E-DD3F2BD57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4653-226E-294E-9F37-6532FF49DAB3}" type="datetimeFigureOut">
              <a:rPr lang="fr-FR" smtClean="0"/>
              <a:t>05/12/2019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2180004-3FB3-7841-A7FA-0E90C6CDA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2C19DE4-C244-474B-A735-217001646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692C0-F14B-5F46-B72F-462EE1482A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8887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4DA4FC-2731-3A4E-BC55-DB034E4FB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2325BA-3B55-5A40-B30A-11E069422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A60139B-0490-784F-A5DB-717DF510C9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CF2B0BE-54B2-7C4A-A42F-AD7AC4D1A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4653-226E-294E-9F37-6532FF49DAB3}" type="datetimeFigureOut">
              <a:rPr lang="fr-FR" smtClean="0"/>
              <a:t>05/12/2019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7027E3A-67B8-CC4C-8597-0EFB38611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C256FA5-C224-5F45-8594-EB7AB7445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692C0-F14B-5F46-B72F-462EE1482A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0522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BFA506-343D-2D4A-A5DD-40951091E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5CDF775-F50F-6B45-A8C3-A1C3B5EED2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65976CF-1CCB-4043-BA1D-9F7EBD25F5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E623B55-7911-A746-9BEA-6B8066818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4653-226E-294E-9F37-6532FF49DAB3}" type="datetimeFigureOut">
              <a:rPr lang="fr-FR" smtClean="0"/>
              <a:t>05/12/2019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896E866-8738-1140-BF98-2F4F70475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DFE6FEE-0DA0-C34A-9310-7952866A2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692C0-F14B-5F46-B72F-462EE1482A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739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5992C9C-8E45-6647-82DC-125CFB364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56A18C2-86AD-0544-B898-CFAD022AD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3DB267D-004C-C840-8E05-C2A0279D4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FA4653-226E-294E-9F37-6532FF49DAB3}" type="datetimeFigureOut">
              <a:rPr lang="fr-FR" smtClean="0"/>
              <a:t>05/12/2019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5DF9172-1051-DD4A-BCA3-DFD621D45F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909BCBB-4E03-F340-9261-1FD493C0E1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692C0-F14B-5F46-B72F-462EE1482A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2407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B34BDA5-6203-4848-A70E-3D3AFA7C05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5473"/>
          <a:stretch/>
        </p:blipFill>
        <p:spPr>
          <a:xfrm>
            <a:off x="106326" y="871870"/>
            <a:ext cx="5816009" cy="461453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3201588-ADA1-D54A-AE5A-35401F32C2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2335" y="869681"/>
            <a:ext cx="6039293" cy="461671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A439725-0B28-F84E-9555-F24C8B4A2EA3}"/>
              </a:ext>
            </a:extLst>
          </p:cNvPr>
          <p:cNvSpPr txBox="1"/>
          <p:nvPr/>
        </p:nvSpPr>
        <p:spPr>
          <a:xfrm>
            <a:off x="4426746" y="4915910"/>
            <a:ext cx="1295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200" b="1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Avant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F7399C6-410F-604C-9FB0-97064DBF2BA7}"/>
              </a:ext>
            </a:extLst>
          </p:cNvPr>
          <p:cNvSpPr txBox="1"/>
          <p:nvPr/>
        </p:nvSpPr>
        <p:spPr>
          <a:xfrm>
            <a:off x="6060447" y="4915910"/>
            <a:ext cx="1295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200" b="1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Après</a:t>
            </a:r>
          </a:p>
        </p:txBody>
      </p:sp>
    </p:spTree>
    <p:extLst>
      <p:ext uri="{BB962C8B-B14F-4D97-AF65-F5344CB8AC3E}">
        <p14:creationId xmlns:p14="http://schemas.microsoft.com/office/powerpoint/2010/main" val="135770069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</Words>
  <Application>Microsoft Macintosh PowerPoint</Application>
  <PresentationFormat>Grand écran</PresentationFormat>
  <Paragraphs>2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Futura Medium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Loïc de Williencourt</dc:creator>
  <cp:lastModifiedBy>Loïc de Williencourt</cp:lastModifiedBy>
  <cp:revision>1</cp:revision>
  <dcterms:created xsi:type="dcterms:W3CDTF">2019-12-05T15:14:04Z</dcterms:created>
  <dcterms:modified xsi:type="dcterms:W3CDTF">2019-12-05T15:16:45Z</dcterms:modified>
</cp:coreProperties>
</file>